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2"/>
    <p:restoredTop sz="94677"/>
  </p:normalViewPr>
  <p:slideViewPr>
    <p:cSldViewPr snapToGrid="0" snapToObjects="1">
      <p:cViewPr>
        <p:scale>
          <a:sx n="131" d="100"/>
          <a:sy n="131" d="100"/>
        </p:scale>
        <p:origin x="-208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DD33B-1026-074B-8D63-FCF4BABC8B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A2B0E8-C083-6A42-8997-F491702C8C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66D43-727A-734B-85EA-2E032F4FB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2C63E-DF70-4740-9F11-668C5386C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711E-7713-8E46-A250-6389E3F56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49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3DCBE-F4ED-8543-AE42-306B061A3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4DA7F3-53E2-B249-B3C2-3E1BD877A5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D7A84-4958-DE4E-B915-63BB9511E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D1375-54E9-3344-91CA-792FBFFED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2E934-17A8-1446-BD8C-7028777FA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155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20A63C-D7E5-284C-A03D-58A0132AB3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E0414E-A098-424D-BDD4-8F27310E3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4C9D-861A-9F48-B0AE-F77392E8E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C717A2-BBE9-4B40-9679-872E01D4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1E9E8A-4945-364C-B755-E155F9E0D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142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7C10A-D138-1141-A1C7-F7AFA39F9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EA7B5-00AB-FF43-BCCB-2234585711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CEC1D-2392-014A-9BE6-05D6C0160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E6714-CFB1-F44D-9E1C-FBF870AEF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21C7D-1D60-E747-B790-461917F95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55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1AF86-663A-5D44-B24C-53D69B6DB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4D794-36B2-9E46-A6E7-6F58B8E6B5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586270-BCA5-5643-83C4-4DA39D7DD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887293-E310-004B-A20E-E01D95648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B0F14-039D-F94E-B3B9-D823B9BA0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43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B3D22-7B82-F244-B8DC-1C2A8CBD2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1C67C-6B6C-604C-A0F8-1981E4B098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E752C9-3089-0C47-80AF-4C437E9EF0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F4C074-C367-AD49-8315-0641606BB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567721-D074-AD43-93B6-B1734B328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82EBC1-9678-1F4F-9270-F5457025A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301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B5EB9-B5F1-3842-9081-0D9B72F6F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6252E-A242-5D48-A274-8A1518048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447EC7-77C7-8242-831B-8B8D56426F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89B76B-99A6-444C-A304-2A668D0CB6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DEAD4B-E811-6B4C-A55B-B320E30114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B84161-5298-0241-8DA8-269493668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60A23C-61DB-C846-8531-4E7E80B6A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0613AD-E6AB-2C46-88B6-436953246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2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EC83A-3BF6-6F48-9D16-47298DE4D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4ACF67-0A22-F84A-B5ED-422AE494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6401FB-09F9-4446-9898-530D5DBD0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D5F4CA-D4CD-594F-8224-783513CD6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95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2B8DE2-E1FE-F34A-9B13-BFDE58FA7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0DB301-2EDE-D44C-9B47-2079D37B5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87CAC8-CC75-2444-8A64-53C8FB72F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436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57E18-5366-CB43-95A4-51E26ED7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446D4-D86E-F846-B1A5-A18E87719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A3546-4A36-8E47-A278-7418C914F5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EBB594-9517-B64C-A0BF-2258A83B2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277DCF-917E-BA48-9BAF-EFBADD27A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768714-1835-3047-95C6-44F131566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3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E4429-0C30-C540-BC80-AAC397DDF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9ECFD3-818C-CC40-AF26-0039E39DAE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13131-D4C9-2741-A998-831C260E71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FDAA5E-ABE2-6848-935D-F5F536D93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05F547-36F4-614B-8FBF-E24E313ED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45234F-9C8E-2749-9895-EFE108C5B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85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0C40E4-9E0B-1B4D-8779-FB50C4DE0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F3F99B-BCFC-C84A-9F27-96BB6E1E58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B6944D-CE6F-1E4C-B89A-635BD2015F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54629-86E1-BD40-8E3F-ACAF99E4F6EB}" type="datetimeFigureOut">
              <a:rPr lang="en-US" smtClean="0"/>
              <a:t>5/15/21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FF479-C9E1-7444-BE25-BDBB2A1825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AAD6B-2956-554A-A7E8-641AF46CE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E6187-0079-8D4C-82A0-7CDA9F0C2E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325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08C49413-97D6-6A4D-81FC-AFB6CA42E004}"/>
              </a:ext>
            </a:extLst>
          </p:cNvPr>
          <p:cNvSpPr/>
          <p:nvPr/>
        </p:nvSpPr>
        <p:spPr>
          <a:xfrm>
            <a:off x="1279131" y="2291403"/>
            <a:ext cx="1006867" cy="1006867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perspectiveAbove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0B15DC46-9F4D-7146-A775-5B883BFEB465}"/>
              </a:ext>
            </a:extLst>
          </p:cNvPr>
          <p:cNvSpPr/>
          <p:nvPr/>
        </p:nvSpPr>
        <p:spPr>
          <a:xfrm>
            <a:off x="5509573" y="327326"/>
            <a:ext cx="1006867" cy="1006867"/>
          </a:xfrm>
          <a:prstGeom prst="roundRect">
            <a:avLst/>
          </a:pr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scene3d>
            <a:camera prst="perspectiveAbove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0EF733-1506-E443-9641-178A639E7C36}"/>
              </a:ext>
            </a:extLst>
          </p:cNvPr>
          <p:cNvSpPr txBox="1"/>
          <p:nvPr/>
        </p:nvSpPr>
        <p:spPr>
          <a:xfrm>
            <a:off x="1260627" y="2640949"/>
            <a:ext cx="10438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JsObject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7127BAA-958E-7D41-AE08-522FCB91E427}"/>
              </a:ext>
            </a:extLst>
          </p:cNvPr>
          <p:cNvSpPr txBox="1"/>
          <p:nvPr/>
        </p:nvSpPr>
        <p:spPr>
          <a:xfrm>
            <a:off x="5544771" y="676872"/>
            <a:ext cx="9364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JsValue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2D50FAD-3FAB-1045-952E-9257C3112E79}"/>
              </a:ext>
            </a:extLst>
          </p:cNvPr>
          <p:cNvGrpSpPr/>
          <p:nvPr/>
        </p:nvGrpSpPr>
        <p:grpSpPr>
          <a:xfrm>
            <a:off x="5178175" y="1931542"/>
            <a:ext cx="7013825" cy="1797977"/>
            <a:chOff x="5178175" y="1931542"/>
            <a:chExt cx="7013825" cy="1797977"/>
          </a:xfrm>
        </p:grpSpPr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C84F3A2C-CD12-BF4C-AD6C-46F2C9B9DF25}"/>
                </a:ext>
              </a:extLst>
            </p:cNvPr>
            <p:cNvSpPr/>
            <p:nvPr/>
          </p:nvSpPr>
          <p:spPr>
            <a:xfrm>
              <a:off x="5178175" y="1931542"/>
              <a:ext cx="7013825" cy="1797977"/>
            </a:xfrm>
            <a:prstGeom prst="roundRect">
              <a:avLst/>
            </a:prstGeom>
            <a:solidFill>
              <a:srgbClr val="7030A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4972DF32-DC67-2E49-80F4-BD22A78D6EA2}"/>
                </a:ext>
              </a:extLst>
            </p:cNvPr>
            <p:cNvSpPr/>
            <p:nvPr/>
          </p:nvSpPr>
          <p:spPr>
            <a:xfrm>
              <a:off x="10870108" y="2291402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70803E93-E204-3F41-B0D3-FD081A27DD5A}"/>
                </a:ext>
              </a:extLst>
            </p:cNvPr>
            <p:cNvSpPr/>
            <p:nvPr/>
          </p:nvSpPr>
          <p:spPr>
            <a:xfrm>
              <a:off x="9543860" y="2296995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0FA28588-6C3F-3846-8CC5-F2C616F59204}"/>
                </a:ext>
              </a:extLst>
            </p:cNvPr>
            <p:cNvSpPr/>
            <p:nvPr/>
          </p:nvSpPr>
          <p:spPr>
            <a:xfrm>
              <a:off x="8180597" y="2291403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6276ADB2-2058-514C-8F14-238DBD8EBA5A}"/>
                </a:ext>
              </a:extLst>
            </p:cNvPr>
            <p:cNvSpPr/>
            <p:nvPr/>
          </p:nvSpPr>
          <p:spPr>
            <a:xfrm>
              <a:off x="6854340" y="2291403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F1F4FD6A-1AAC-3747-B51D-71C9973EB453}"/>
                </a:ext>
              </a:extLst>
            </p:cNvPr>
            <p:cNvSpPr/>
            <p:nvPr/>
          </p:nvSpPr>
          <p:spPr>
            <a:xfrm>
              <a:off x="5528078" y="2291403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4D07CE9-5F48-EB4B-A6ED-9105B412B44B}"/>
                </a:ext>
              </a:extLst>
            </p:cNvPr>
            <p:cNvSpPr txBox="1"/>
            <p:nvPr/>
          </p:nvSpPr>
          <p:spPr>
            <a:xfrm>
              <a:off x="5593660" y="2687865"/>
              <a:ext cx="83869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JsNumber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DC0CBA1-2EED-BA4A-9125-A7CE722E2EC3}"/>
                </a:ext>
              </a:extLst>
            </p:cNvPr>
            <p:cNvSpPr txBox="1"/>
            <p:nvPr/>
          </p:nvSpPr>
          <p:spPr>
            <a:xfrm>
              <a:off x="6897550" y="2687865"/>
              <a:ext cx="92044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JsBoolean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9868D85-97E5-6E45-9FB4-60E9BF6E0B9C}"/>
                </a:ext>
              </a:extLst>
            </p:cNvPr>
            <p:cNvSpPr txBox="1"/>
            <p:nvPr/>
          </p:nvSpPr>
          <p:spPr>
            <a:xfrm>
              <a:off x="8269780" y="2687865"/>
              <a:ext cx="83869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JsString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3A344D0-7AB6-DB48-91F1-A265A05E39BB}"/>
                </a:ext>
              </a:extLst>
            </p:cNvPr>
            <p:cNvSpPr txBox="1"/>
            <p:nvPr/>
          </p:nvSpPr>
          <p:spPr>
            <a:xfrm>
              <a:off x="9709700" y="2687865"/>
              <a:ext cx="67518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JsNull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AADB334-EACA-5D46-A8DF-428C13A7B186}"/>
                </a:ext>
              </a:extLst>
            </p:cNvPr>
            <p:cNvSpPr txBox="1"/>
            <p:nvPr/>
          </p:nvSpPr>
          <p:spPr>
            <a:xfrm>
              <a:off x="10825364" y="2687865"/>
              <a:ext cx="108395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JsUndefined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2B2FDB27-B004-8B42-A909-B999B21BFC2E}"/>
              </a:ext>
            </a:extLst>
          </p:cNvPr>
          <p:cNvGrpSpPr/>
          <p:nvPr/>
        </p:nvGrpSpPr>
        <p:grpSpPr>
          <a:xfrm>
            <a:off x="5814064" y="4334561"/>
            <a:ext cx="3248908" cy="1797977"/>
            <a:chOff x="5814064" y="4334561"/>
            <a:chExt cx="3248908" cy="1797977"/>
          </a:xfrm>
        </p:grpSpPr>
        <p:sp>
          <p:nvSpPr>
            <p:cNvPr id="51" name="Rounded Rectangle 50">
              <a:extLst>
                <a:ext uri="{FF2B5EF4-FFF2-40B4-BE49-F238E27FC236}">
                  <a16:creationId xmlns:a16="http://schemas.microsoft.com/office/drawing/2014/main" id="{0D7C09CC-F4EE-FC4D-B04A-642A9FF923DC}"/>
                </a:ext>
              </a:extLst>
            </p:cNvPr>
            <p:cNvSpPr/>
            <p:nvPr/>
          </p:nvSpPr>
          <p:spPr>
            <a:xfrm>
              <a:off x="5814064" y="4334561"/>
              <a:ext cx="3248908" cy="1797977"/>
            </a:xfrm>
            <a:prstGeom prst="roundRect">
              <a:avLst/>
            </a:prstGeom>
            <a:solidFill>
              <a:srgbClr val="00B0F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2C6039EE-EEA1-C747-8CE7-88E1D3175708}"/>
                </a:ext>
              </a:extLst>
            </p:cNvPr>
            <p:cNvSpPr/>
            <p:nvPr/>
          </p:nvSpPr>
          <p:spPr>
            <a:xfrm>
              <a:off x="7546762" y="4722424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06A9CA9A-768A-E541-8FE7-3CEA58C5944D}"/>
                </a:ext>
              </a:extLst>
            </p:cNvPr>
            <p:cNvSpPr/>
            <p:nvPr/>
          </p:nvSpPr>
          <p:spPr>
            <a:xfrm>
              <a:off x="6293844" y="4722424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FACF61C-7D58-484B-A7D6-F5E6D77F807B}"/>
                </a:ext>
              </a:extLst>
            </p:cNvPr>
            <p:cNvSpPr txBox="1"/>
            <p:nvPr/>
          </p:nvSpPr>
          <p:spPr>
            <a:xfrm>
              <a:off x="6365107" y="5118138"/>
              <a:ext cx="8643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JsBuffer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1C6EAEE-D555-3F4D-B3D2-DFA0B52B83C6}"/>
                </a:ext>
              </a:extLst>
            </p:cNvPr>
            <p:cNvSpPr txBox="1"/>
            <p:nvPr/>
          </p:nvSpPr>
          <p:spPr>
            <a:xfrm>
              <a:off x="7505084" y="5118135"/>
              <a:ext cx="108074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9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JsArrayBuffer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3AE124D6-FEA7-614C-AD9E-CD590EC8B47E}"/>
              </a:ext>
            </a:extLst>
          </p:cNvPr>
          <p:cNvGrpSpPr/>
          <p:nvPr/>
        </p:nvGrpSpPr>
        <p:grpSpPr>
          <a:xfrm>
            <a:off x="9454033" y="4334561"/>
            <a:ext cx="1933048" cy="1797977"/>
            <a:chOff x="9454033" y="4334561"/>
            <a:chExt cx="1933048" cy="1797977"/>
          </a:xfrm>
        </p:grpSpPr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03B25C9C-2B82-2D47-9D14-F43955943B0F}"/>
                </a:ext>
              </a:extLst>
            </p:cNvPr>
            <p:cNvSpPr/>
            <p:nvPr/>
          </p:nvSpPr>
          <p:spPr>
            <a:xfrm>
              <a:off x="9454033" y="4334561"/>
              <a:ext cx="1933048" cy="1797977"/>
            </a:xfrm>
            <a:prstGeom prst="round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ounded Rectangle 48">
              <a:extLst>
                <a:ext uri="{FF2B5EF4-FFF2-40B4-BE49-F238E27FC236}">
                  <a16:creationId xmlns:a16="http://schemas.microsoft.com/office/drawing/2014/main" id="{DF098A18-380E-5941-A88F-504332D71B9B}"/>
                </a:ext>
              </a:extLst>
            </p:cNvPr>
            <p:cNvSpPr/>
            <p:nvPr/>
          </p:nvSpPr>
          <p:spPr>
            <a:xfrm>
              <a:off x="9918221" y="4730117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tint val="66000"/>
                    <a:satMod val="160000"/>
                  </a:schemeClr>
                </a:gs>
                <a:gs pos="50000">
                  <a:schemeClr val="tx1">
                    <a:lumMod val="50000"/>
                    <a:lumOff val="50000"/>
                    <a:tint val="44500"/>
                    <a:satMod val="160000"/>
                  </a:schemeClr>
                </a:gs>
                <a:gs pos="100000">
                  <a:schemeClr val="tx1">
                    <a:lumMod val="50000"/>
                    <a:lumOff val="50000"/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3519679-5B1D-C849-8EDA-6E6C806593EC}"/>
                </a:ext>
              </a:extLst>
            </p:cNvPr>
            <p:cNvSpPr txBox="1"/>
            <p:nvPr/>
          </p:nvSpPr>
          <p:spPr>
            <a:xfrm>
              <a:off x="10115826" y="5118138"/>
              <a:ext cx="60946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JsBox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D1A3AB3E-ECB6-A647-9F4D-42E43E580DF1}"/>
              </a:ext>
            </a:extLst>
          </p:cNvPr>
          <p:cNvGrpSpPr/>
          <p:nvPr/>
        </p:nvGrpSpPr>
        <p:grpSpPr>
          <a:xfrm>
            <a:off x="128793" y="4334561"/>
            <a:ext cx="5362276" cy="1797977"/>
            <a:chOff x="128793" y="4334561"/>
            <a:chExt cx="5362276" cy="1797977"/>
          </a:xfrm>
        </p:grpSpPr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7434C81A-6AE5-6144-AEFD-E8D2DDFA2344}"/>
                </a:ext>
              </a:extLst>
            </p:cNvPr>
            <p:cNvSpPr/>
            <p:nvPr/>
          </p:nvSpPr>
          <p:spPr>
            <a:xfrm>
              <a:off x="128793" y="4334561"/>
              <a:ext cx="5362276" cy="1797977"/>
            </a:xfrm>
            <a:prstGeom prst="roundRect">
              <a:avLst/>
            </a:prstGeom>
            <a:solidFill>
              <a:schemeClr val="accent6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CF8D69BA-BEB1-D040-92D8-AF2BCA01885C}"/>
                </a:ext>
              </a:extLst>
            </p:cNvPr>
            <p:cNvSpPr/>
            <p:nvPr/>
          </p:nvSpPr>
          <p:spPr>
            <a:xfrm>
              <a:off x="4093141" y="4730117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tint val="66000"/>
                    <a:satMod val="160000"/>
                  </a:schemeClr>
                </a:gs>
                <a:gs pos="50000">
                  <a:schemeClr val="accent6">
                    <a:tint val="44500"/>
                    <a:satMod val="160000"/>
                  </a:schemeClr>
                </a:gs>
                <a:gs pos="100000">
                  <a:schemeClr val="accent6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ounded Rectangle 44">
              <a:extLst>
                <a:ext uri="{FF2B5EF4-FFF2-40B4-BE49-F238E27FC236}">
                  <a16:creationId xmlns:a16="http://schemas.microsoft.com/office/drawing/2014/main" id="{C7D62445-5DD8-F64C-A0D0-1B275B45639B}"/>
                </a:ext>
              </a:extLst>
            </p:cNvPr>
            <p:cNvSpPr/>
            <p:nvPr/>
          </p:nvSpPr>
          <p:spPr>
            <a:xfrm>
              <a:off x="2922609" y="4730117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tint val="66000"/>
                    <a:satMod val="160000"/>
                  </a:schemeClr>
                </a:gs>
                <a:gs pos="50000">
                  <a:schemeClr val="accent6">
                    <a:tint val="44500"/>
                    <a:satMod val="160000"/>
                  </a:schemeClr>
                </a:gs>
                <a:gs pos="100000">
                  <a:schemeClr val="accent6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BE80EE5B-E37D-BA4B-A04A-780DC355C0AB}"/>
                </a:ext>
              </a:extLst>
            </p:cNvPr>
            <p:cNvSpPr/>
            <p:nvPr/>
          </p:nvSpPr>
          <p:spPr>
            <a:xfrm>
              <a:off x="1752077" y="4730117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tint val="66000"/>
                    <a:satMod val="160000"/>
                  </a:schemeClr>
                </a:gs>
                <a:gs pos="50000">
                  <a:schemeClr val="accent6">
                    <a:tint val="44500"/>
                    <a:satMod val="160000"/>
                  </a:schemeClr>
                </a:gs>
                <a:gs pos="100000">
                  <a:schemeClr val="accent6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AD367180-5123-2C49-9A73-D1879A618A56}"/>
                </a:ext>
              </a:extLst>
            </p:cNvPr>
            <p:cNvSpPr/>
            <p:nvPr/>
          </p:nvSpPr>
          <p:spPr>
            <a:xfrm>
              <a:off x="555856" y="4722424"/>
              <a:ext cx="1006867" cy="1006867"/>
            </a:xfrm>
            <a:prstGeom prst="roundRect">
              <a:avLst/>
            </a:prstGeom>
            <a:gradFill flip="none" rotWithShape="1">
              <a:gsLst>
                <a:gs pos="0">
                  <a:schemeClr val="accent6">
                    <a:tint val="66000"/>
                    <a:satMod val="160000"/>
                  </a:schemeClr>
                </a:gs>
                <a:gs pos="50000">
                  <a:schemeClr val="accent6">
                    <a:tint val="44500"/>
                    <a:satMod val="160000"/>
                  </a:schemeClr>
                </a:gs>
                <a:gs pos="100000">
                  <a:schemeClr val="accent6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scene3d>
              <a:camera prst="perspectiveAbove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BA02311-3C5D-4D48-A229-EC3BE3E9480C}"/>
                </a:ext>
              </a:extLst>
            </p:cNvPr>
            <p:cNvSpPr txBox="1"/>
            <p:nvPr/>
          </p:nvSpPr>
          <p:spPr>
            <a:xfrm>
              <a:off x="542160" y="5098457"/>
              <a:ext cx="103425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JsFunction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D001213-7867-D640-9CE3-D71B9276D304}"/>
                </a:ext>
              </a:extLst>
            </p:cNvPr>
            <p:cNvSpPr txBox="1"/>
            <p:nvPr/>
          </p:nvSpPr>
          <p:spPr>
            <a:xfrm>
              <a:off x="1865820" y="5098457"/>
              <a:ext cx="77938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JsArray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03BA67A-149A-3346-BED8-AD90A7B080FD}"/>
                </a:ext>
              </a:extLst>
            </p:cNvPr>
            <p:cNvSpPr txBox="1"/>
            <p:nvPr/>
          </p:nvSpPr>
          <p:spPr>
            <a:xfrm>
              <a:off x="3078831" y="5098457"/>
              <a:ext cx="69442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JsDate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0E39A66-4293-054A-8269-53EC9966D7DD}"/>
                </a:ext>
              </a:extLst>
            </p:cNvPr>
            <p:cNvSpPr txBox="1"/>
            <p:nvPr/>
          </p:nvSpPr>
          <p:spPr>
            <a:xfrm>
              <a:off x="4206884" y="5098457"/>
              <a:ext cx="77938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>
                  <a:latin typeface="Menlo" panose="020B0609030804020204" pitchFamily="49" charset="0"/>
                  <a:ea typeface="Menlo" panose="020B0609030804020204" pitchFamily="49" charset="0"/>
                  <a:cs typeface="Menlo" panose="020B0609030804020204" pitchFamily="49" charset="0"/>
                </a:rPr>
                <a:t>JsError</a:t>
              </a:r>
            </a:p>
          </p:txBody>
        </p:sp>
      </p:grp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906859F9-4851-CD46-BFB3-B706E145C3AF}"/>
              </a:ext>
            </a:extLst>
          </p:cNvPr>
          <p:cNvCxnSpPr>
            <a:cxnSpLocks/>
            <a:stCxn id="89" idx="0"/>
            <a:endCxn id="88" idx="2"/>
          </p:cNvCxnSpPr>
          <p:nvPr/>
        </p:nvCxnSpPr>
        <p:spPr>
          <a:xfrm flipV="1">
            <a:off x="1554356" y="3298268"/>
            <a:ext cx="0" cy="1036291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>
            <a:extLst>
              <a:ext uri="{FF2B5EF4-FFF2-40B4-BE49-F238E27FC236}">
                <a16:creationId xmlns:a16="http://schemas.microsoft.com/office/drawing/2014/main" id="{92EF26D9-8E20-C049-8D60-3F8D7F1ABE65}"/>
              </a:ext>
            </a:extLst>
          </p:cNvPr>
          <p:cNvCxnSpPr>
            <a:stCxn id="51" idx="0"/>
            <a:endCxn id="37" idx="2"/>
          </p:cNvCxnSpPr>
          <p:nvPr/>
        </p:nvCxnSpPr>
        <p:spPr>
          <a:xfrm rot="16200000" flipV="1">
            <a:off x="4092397" y="988439"/>
            <a:ext cx="1036291" cy="5655953"/>
          </a:xfrm>
          <a:prstGeom prst="bentConnector3">
            <a:avLst>
              <a:gd name="adj1" fmla="val 17408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Elbow Connector 92">
            <a:extLst>
              <a:ext uri="{FF2B5EF4-FFF2-40B4-BE49-F238E27FC236}">
                <a16:creationId xmlns:a16="http://schemas.microsoft.com/office/drawing/2014/main" id="{638D5F73-EAD6-A644-B308-935592FA70BD}"/>
              </a:ext>
            </a:extLst>
          </p:cNvPr>
          <p:cNvCxnSpPr>
            <a:stCxn id="53" idx="0"/>
            <a:endCxn id="87" idx="2"/>
          </p:cNvCxnSpPr>
          <p:nvPr/>
        </p:nvCxnSpPr>
        <p:spPr>
          <a:xfrm rot="16200000" flipV="1">
            <a:off x="5699146" y="-386850"/>
            <a:ext cx="1036293" cy="8406530"/>
          </a:xfrm>
          <a:prstGeom prst="bentConnector3">
            <a:avLst>
              <a:gd name="adj1" fmla="val 41256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A3DE7B6-5EB7-0C45-AAF5-E54D3327B758}"/>
              </a:ext>
            </a:extLst>
          </p:cNvPr>
          <p:cNvGrpSpPr/>
          <p:nvPr/>
        </p:nvGrpSpPr>
        <p:grpSpPr>
          <a:xfrm>
            <a:off x="1459449" y="1143390"/>
            <a:ext cx="4890835" cy="3380982"/>
            <a:chOff x="1459449" y="1143390"/>
            <a:chExt cx="4890835" cy="3380982"/>
          </a:xfrm>
          <a:noFill/>
        </p:grpSpPr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38CEB8A-21F1-5842-A11A-ED0A8823D5F8}"/>
                </a:ext>
              </a:extLst>
            </p:cNvPr>
            <p:cNvSpPr/>
            <p:nvPr/>
          </p:nvSpPr>
          <p:spPr>
            <a:xfrm>
              <a:off x="1459449" y="4334559"/>
              <a:ext cx="189813" cy="1898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2CCE57B2-8C5E-F549-8C6D-B0578AF34B26}"/>
                </a:ext>
              </a:extLst>
            </p:cNvPr>
            <p:cNvSpPr/>
            <p:nvPr/>
          </p:nvSpPr>
          <p:spPr>
            <a:xfrm>
              <a:off x="1919120" y="3108455"/>
              <a:ext cx="189813" cy="1898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584AE2A-DB28-AA42-B53E-DCB0E831BBE8}"/>
                </a:ext>
              </a:extLst>
            </p:cNvPr>
            <p:cNvSpPr/>
            <p:nvPr/>
          </p:nvSpPr>
          <p:spPr>
            <a:xfrm>
              <a:off x="1459449" y="3108455"/>
              <a:ext cx="189813" cy="1898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F8C5065B-C0C7-8B4A-BD9D-80372468DD9F}"/>
                </a:ext>
              </a:extLst>
            </p:cNvPr>
            <p:cNvSpPr/>
            <p:nvPr/>
          </p:nvSpPr>
          <p:spPr>
            <a:xfrm>
              <a:off x="6160471" y="1143390"/>
              <a:ext cx="189813" cy="1898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77C78F83-465C-DC4B-AF5C-DD61CB0ED5E7}"/>
                </a:ext>
              </a:extLst>
            </p:cNvPr>
            <p:cNvSpPr/>
            <p:nvPr/>
          </p:nvSpPr>
          <p:spPr>
            <a:xfrm>
              <a:off x="5700800" y="1143390"/>
              <a:ext cx="189813" cy="1898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16A07DDC-6BA0-D740-AC15-C7B769FDE445}"/>
                </a:ext>
              </a:extLst>
            </p:cNvPr>
            <p:cNvSpPr/>
            <p:nvPr/>
          </p:nvSpPr>
          <p:spPr>
            <a:xfrm>
              <a:off x="1687657" y="2348265"/>
              <a:ext cx="189813" cy="1898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9" name="Elbow Connector 98">
            <a:extLst>
              <a:ext uri="{FF2B5EF4-FFF2-40B4-BE49-F238E27FC236}">
                <a16:creationId xmlns:a16="http://schemas.microsoft.com/office/drawing/2014/main" id="{8E385ED8-FA3C-2644-B81E-D297C0BE6461}"/>
              </a:ext>
            </a:extLst>
          </p:cNvPr>
          <p:cNvCxnSpPr>
            <a:stCxn id="97" idx="0"/>
            <a:endCxn id="96" idx="2"/>
          </p:cNvCxnSpPr>
          <p:nvPr/>
        </p:nvCxnSpPr>
        <p:spPr>
          <a:xfrm rot="5400000" flipH="1" flipV="1">
            <a:off x="3281604" y="-165837"/>
            <a:ext cx="1015062" cy="4013143"/>
          </a:xfrm>
          <a:prstGeom prst="bentConnector3">
            <a:avLst>
              <a:gd name="adj1" fmla="val 67043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Elbow Connector 101">
            <a:extLst>
              <a:ext uri="{FF2B5EF4-FFF2-40B4-BE49-F238E27FC236}">
                <a16:creationId xmlns:a16="http://schemas.microsoft.com/office/drawing/2014/main" id="{4FB4B6EF-3109-5746-AFF4-42CACC46AC8A}"/>
              </a:ext>
            </a:extLst>
          </p:cNvPr>
          <p:cNvCxnSpPr>
            <a:stCxn id="50" idx="0"/>
            <a:endCxn id="95" idx="2"/>
          </p:cNvCxnSpPr>
          <p:nvPr/>
        </p:nvCxnSpPr>
        <p:spPr>
          <a:xfrm rot="16200000" flipV="1">
            <a:off x="7171064" y="417518"/>
            <a:ext cx="598339" cy="2429710"/>
          </a:xfrm>
          <a:prstGeom prst="bentConnector3">
            <a:avLst>
              <a:gd name="adj1" fmla="val 44493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D33D37D1-487D-6C4A-92A8-B50A6223492A}"/>
              </a:ext>
            </a:extLst>
          </p:cNvPr>
          <p:cNvSpPr txBox="1"/>
          <p:nvPr/>
        </p:nvSpPr>
        <p:spPr>
          <a:xfrm>
            <a:off x="7959312" y="3397099"/>
            <a:ext cx="1449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PRIMITIVE TYPES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D17BB42E-1FA8-BE41-82C5-081B3431991B}"/>
              </a:ext>
            </a:extLst>
          </p:cNvPr>
          <p:cNvSpPr txBox="1"/>
          <p:nvPr/>
        </p:nvSpPr>
        <p:spPr>
          <a:xfrm>
            <a:off x="6734845" y="5809376"/>
            <a:ext cx="12458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TYPED ARRAYS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8D4A25A-A970-3143-9EEB-D51D635039C0}"/>
              </a:ext>
            </a:extLst>
          </p:cNvPr>
          <p:cNvSpPr txBox="1"/>
          <p:nvPr/>
        </p:nvSpPr>
        <p:spPr>
          <a:xfrm>
            <a:off x="1771024" y="5780872"/>
            <a:ext cx="2077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STANDARD OBJECT TYPES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AF157A0E-C0C5-2F48-8365-85AE228A0DBF}"/>
              </a:ext>
            </a:extLst>
          </p:cNvPr>
          <p:cNvSpPr txBox="1"/>
          <p:nvPr/>
        </p:nvSpPr>
        <p:spPr>
          <a:xfrm>
            <a:off x="9766370" y="5782835"/>
            <a:ext cx="13083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CUSTOM TYPES</a:t>
            </a:r>
          </a:p>
        </p:txBody>
      </p:sp>
    </p:spTree>
    <p:extLst>
      <p:ext uri="{BB962C8B-B14F-4D97-AF65-F5344CB8AC3E}">
        <p14:creationId xmlns:p14="http://schemas.microsoft.com/office/powerpoint/2010/main" val="2732027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23</Words>
  <Application>Microsoft Macintosh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Menlo</vt:lpstr>
      <vt:lpstr>Source Sans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Herman</dc:creator>
  <cp:lastModifiedBy>David Herman</cp:lastModifiedBy>
  <cp:revision>12</cp:revision>
  <dcterms:created xsi:type="dcterms:W3CDTF">2021-05-15T22:28:57Z</dcterms:created>
  <dcterms:modified xsi:type="dcterms:W3CDTF">2021-05-16T15:18:19Z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etDate">
    <vt:lpwstr>2021-05-15T22:28:58Z</vt:lpwstr>
  </property>
  <property fmtid="{D5CDD505-2E9C-101B-9397-08002B2CF9AE}" pid="4" name="MSIP_Label_f42aa342-8706-4288-bd11-ebb85995028c_Method">
    <vt:lpwstr>Standard</vt:lpwstr>
  </property>
  <property fmtid="{D5CDD505-2E9C-101B-9397-08002B2CF9AE}" pid="5" name="MSIP_Label_f42aa342-8706-4288-bd11-ebb85995028c_Name">
    <vt:lpwstr>Internal</vt:lpwstr>
  </property>
  <property fmtid="{D5CDD505-2E9C-101B-9397-08002B2CF9AE}" pid="6" name="MSIP_Label_f42aa342-8706-4288-bd11-ebb85995028c_SiteId">
    <vt:lpwstr>72f988bf-86f1-41af-91ab-2d7cd011db47</vt:lpwstr>
  </property>
  <property fmtid="{D5CDD505-2E9C-101B-9397-08002B2CF9AE}" pid="7" name="MSIP_Label_f42aa342-8706-4288-bd11-ebb85995028c_ActionId">
    <vt:lpwstr>71db14b6-2844-4824-b10c-b4afb8ac9807</vt:lpwstr>
  </property>
  <property fmtid="{D5CDD505-2E9C-101B-9397-08002B2CF9AE}" pid="8" name="MSIP_Label_f42aa342-8706-4288-bd11-ebb85995028c_ContentBits">
    <vt:lpwstr>0</vt:lpwstr>
  </property>
</Properties>
</file>